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D89FD-3458-43D8-8BFD-7A065B4355D6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86B1F-9B14-41E1-8A26-95E469313C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480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D89FD-3458-43D8-8BFD-7A065B4355D6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86B1F-9B14-41E1-8A26-95E469313C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916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D89FD-3458-43D8-8BFD-7A065B4355D6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86B1F-9B14-41E1-8A26-95E469313C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45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D89FD-3458-43D8-8BFD-7A065B4355D6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86B1F-9B14-41E1-8A26-95E469313C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520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D89FD-3458-43D8-8BFD-7A065B4355D6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86B1F-9B14-41E1-8A26-95E469313C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5003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D89FD-3458-43D8-8BFD-7A065B4355D6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86B1F-9B14-41E1-8A26-95E469313C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051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D89FD-3458-43D8-8BFD-7A065B4355D6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86B1F-9B14-41E1-8A26-95E469313C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988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D89FD-3458-43D8-8BFD-7A065B4355D6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86B1F-9B14-41E1-8A26-95E469313C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369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D89FD-3458-43D8-8BFD-7A065B4355D6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86B1F-9B14-41E1-8A26-95E469313C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499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D89FD-3458-43D8-8BFD-7A065B4355D6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86B1F-9B14-41E1-8A26-95E469313C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261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D89FD-3458-43D8-8BFD-7A065B4355D6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86B1F-9B14-41E1-8A26-95E469313C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985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D89FD-3458-43D8-8BFD-7A065B4355D6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86B1F-9B14-41E1-8A26-95E469313C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123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13896"/>
            <a:ext cx="9144000" cy="2387600"/>
          </a:xfrm>
        </p:spPr>
        <p:txBody>
          <a:bodyPr>
            <a:normAutofit/>
          </a:bodyPr>
          <a:lstStyle/>
          <a:p>
            <a:r>
              <a:rPr lang="en-IN" sz="6600" b="1" dirty="0" smtClean="0"/>
              <a:t>Git &amp; </a:t>
            </a:r>
            <a:r>
              <a:rPr lang="en-IN" sz="6600" b="1" dirty="0" err="1" smtClean="0"/>
              <a:t>GitHub</a:t>
            </a:r>
            <a:r>
              <a:rPr lang="en-IN" sz="6600" b="1" dirty="0" smtClean="0"/>
              <a:t/>
            </a:r>
            <a:br>
              <a:rPr lang="en-IN" sz="6600" b="1" dirty="0" smtClean="0"/>
            </a:br>
            <a:endParaRPr lang="en-IN" sz="6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18933"/>
            <a:ext cx="9144000" cy="1938867"/>
          </a:xfrm>
        </p:spPr>
        <p:txBody>
          <a:bodyPr/>
          <a:lstStyle/>
          <a:p>
            <a:r>
              <a:rPr lang="en-IN" dirty="0" smtClean="0"/>
              <a:t>Git is a VCS (version control system) tool that support distributed non-liner workflows by providing by data assurance for developing quality software.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8844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4" y="609600"/>
            <a:ext cx="10176027" cy="572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9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97090"/>
            <a:ext cx="10346266" cy="570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51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304800"/>
            <a:ext cx="1113472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11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7338"/>
            <a:ext cx="11006137" cy="6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5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23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42" y="864659"/>
            <a:ext cx="9852783" cy="560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31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Why version control required ?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6" y="1496152"/>
            <a:ext cx="8940800" cy="519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6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70" y="768878"/>
            <a:ext cx="10118717" cy="565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02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1" y="756709"/>
            <a:ext cx="9649882" cy="557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61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09" y="807508"/>
            <a:ext cx="9847727" cy="550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82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32" y="621030"/>
            <a:ext cx="10322943" cy="577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76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700182"/>
            <a:ext cx="10427758" cy="5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76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576357"/>
            <a:ext cx="10066867" cy="574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41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34</Words>
  <Application>Microsoft Office PowerPoint</Application>
  <PresentationFormat>Widescreen</PresentationFormat>
  <Paragraphs>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Git &amp; GitHub </vt:lpstr>
      <vt:lpstr>PowerPoint Presentation</vt:lpstr>
      <vt:lpstr>  Why version control required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&amp; GitHub</dc:title>
  <dc:creator>Yasar Khan</dc:creator>
  <cp:lastModifiedBy>Yasar Khan</cp:lastModifiedBy>
  <cp:revision>3</cp:revision>
  <dcterms:created xsi:type="dcterms:W3CDTF">2020-04-21T11:29:45Z</dcterms:created>
  <dcterms:modified xsi:type="dcterms:W3CDTF">2020-04-21T11:43:11Z</dcterms:modified>
</cp:coreProperties>
</file>